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33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2022-09-06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Relationship Id="rId4" Type="http://schemas.openxmlformats.org/officeDocument/2006/relationships/image" Target="../media/image10.png"  /><Relationship Id="rId5" Type="http://schemas.openxmlformats.org/officeDocument/2006/relationships/image" Target="../media/image11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2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4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emf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Relationship Id="rId3" Type="http://schemas.openxmlformats.org/officeDocument/2006/relationships/image" Target="../media/image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하반기 프로젝트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anchor="ctr" anchorCtr="0"/>
          <a:lstStyle/>
          <a:p>
            <a:pPr>
              <a:defRPr/>
            </a:pPr>
            <a:r>
              <a:rPr lang="ko-KR" altLang="en-US"/>
              <a:t>그린컴퓨터 아카데미</a:t>
            </a:r>
            <a:endParaRPr lang="ko-KR" altLang="en-US"/>
          </a:p>
          <a:p>
            <a:pPr>
              <a:defRPr/>
            </a:pPr>
            <a:r>
              <a:rPr lang="ko-KR" altLang="en-US"/>
              <a:t>우리조이름머하냐 조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463792" y="1884442"/>
            <a:ext cx="1574880" cy="381019"/>
          </a:xfrm>
          <a:prstGeom prst="rect">
            <a:avLst/>
          </a:prstGeom>
        </p:spPr>
      </p:pic>
      <p:sp>
        <p:nvSpPr>
          <p:cNvPr id="19" name=""/>
          <p:cNvSpPr/>
          <p:nvPr/>
        </p:nvSpPr>
        <p:spPr>
          <a:xfrm>
            <a:off x="5533718" y="2712132"/>
            <a:ext cx="4033425" cy="1091748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/>
              <a:t>제품 설명</a:t>
            </a:r>
            <a:r>
              <a:rPr lang="en-US" altLang="ko-KR"/>
              <a:t>(</a:t>
            </a:r>
            <a:r>
              <a:rPr lang="ko-KR" altLang="en-US"/>
              <a:t>간략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10" name=""/>
          <p:cNvSpPr/>
          <p:nvPr/>
        </p:nvSpPr>
        <p:spPr>
          <a:xfrm>
            <a:off x="1612781" y="811389"/>
            <a:ext cx="8751827" cy="6046611"/>
          </a:xfrm>
          <a:prstGeom prst="rect">
            <a:avLst/>
          </a:prstGeom>
          <a:noFill/>
          <a:ln>
            <a:solidFill>
              <a:schemeClr val="accent1">
                <a:shade val="20000"/>
              </a:schemeClr>
            </a:solidFill>
            <a:prstDash val="dash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0" y="0"/>
            <a:ext cx="12192000" cy="570323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(</a:t>
            </a:r>
            <a:r>
              <a:rPr lang="ko-KR" altLang="en-US"/>
              <a:t>헤더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5" name=""/>
          <p:cNvSpPr txBox="1"/>
          <p:nvPr/>
        </p:nvSpPr>
        <p:spPr>
          <a:xfrm>
            <a:off x="219308" y="98142"/>
            <a:ext cx="2093148" cy="3587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우리사이트 마크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6" name=""/>
          <p:cNvSpPr/>
          <p:nvPr/>
        </p:nvSpPr>
        <p:spPr>
          <a:xfrm>
            <a:off x="10364608" y="118767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000"/>
              <a:t>계정관리</a:t>
            </a:r>
            <a:endParaRPr lang="ko-KR" altLang="en-US" sz="1000"/>
          </a:p>
        </p:txBody>
      </p:sp>
      <p:sp>
        <p:nvSpPr>
          <p:cNvPr id="7" name=""/>
          <p:cNvSpPr/>
          <p:nvPr/>
        </p:nvSpPr>
        <p:spPr>
          <a:xfrm>
            <a:off x="11270072" y="98142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/>
              <a:t>로그인</a:t>
            </a:r>
            <a:endParaRPr lang="ko-KR" altLang="en-US" sz="1400"/>
          </a:p>
        </p:txBody>
      </p:sp>
      <p:sp>
        <p:nvSpPr>
          <p:cNvPr id="8" name=""/>
          <p:cNvSpPr/>
          <p:nvPr/>
        </p:nvSpPr>
        <p:spPr>
          <a:xfrm>
            <a:off x="9353313" y="139393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/>
              <a:t>문의</a:t>
            </a:r>
            <a:endParaRPr lang="ko-KR" altLang="en-US" sz="1400"/>
          </a:p>
        </p:txBody>
      </p:sp>
      <p:sp>
        <p:nvSpPr>
          <p:cNvPr id="12" name=""/>
          <p:cNvSpPr txBox="1"/>
          <p:nvPr/>
        </p:nvSpPr>
        <p:spPr>
          <a:xfrm>
            <a:off x="10559862" y="2353027"/>
            <a:ext cx="1632138" cy="359105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간격 좌우 </a:t>
            </a:r>
            <a:r>
              <a:rPr lang="en-US" altLang="ko-KR"/>
              <a:t>15%</a:t>
            </a:r>
            <a:endParaRPr lang="en-US" altLang="ko-KR"/>
          </a:p>
        </p:txBody>
      </p:sp>
      <p:sp>
        <p:nvSpPr>
          <p:cNvPr id="13" name=""/>
          <p:cNvSpPr txBox="1"/>
          <p:nvPr/>
        </p:nvSpPr>
        <p:spPr>
          <a:xfrm>
            <a:off x="5430764" y="1447784"/>
            <a:ext cx="1547073" cy="365220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대충 책재목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14" name=""/>
          <p:cNvSpPr txBox="1"/>
          <p:nvPr/>
        </p:nvSpPr>
        <p:spPr>
          <a:xfrm>
            <a:off x="5435892" y="1753309"/>
            <a:ext cx="1065695" cy="262265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en-US" altLang="ko-KR" sz="1100"/>
              <a:t>(</a:t>
            </a:r>
            <a:r>
              <a:rPr lang="ko-KR" altLang="en-US" sz="1100"/>
              <a:t>저자</a:t>
            </a:r>
            <a:r>
              <a:rPr lang="en-US" altLang="ko-KR" sz="1100"/>
              <a:t>,</a:t>
            </a:r>
            <a:r>
              <a:rPr lang="ko-KR" altLang="en-US" sz="1100"/>
              <a:t> 출간일</a:t>
            </a:r>
            <a:r>
              <a:rPr lang="en-US" altLang="ko-KR" sz="1100"/>
              <a:t>)</a:t>
            </a:r>
            <a:endParaRPr lang="en-US" altLang="ko-KR" sz="1100"/>
          </a:p>
        </p:txBody>
      </p:sp>
      <p:sp>
        <p:nvSpPr>
          <p:cNvPr id="16" name=""/>
          <p:cNvSpPr txBox="1"/>
          <p:nvPr/>
        </p:nvSpPr>
        <p:spPr>
          <a:xfrm>
            <a:off x="5447171" y="1215786"/>
            <a:ext cx="1164308" cy="262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100"/>
              <a:t>(</a:t>
            </a:r>
            <a:r>
              <a:rPr lang="ko-KR" altLang="en-US" sz="1100"/>
              <a:t>카테고리 경로</a:t>
            </a:r>
            <a:r>
              <a:rPr lang="en-US" altLang="ko-KR" sz="1100"/>
              <a:t>)</a:t>
            </a:r>
            <a:endParaRPr lang="en-US" altLang="ko-KR" sz="1100"/>
          </a:p>
        </p:txBody>
      </p:sp>
      <p:sp>
        <p:nvSpPr>
          <p:cNvPr id="17" name=""/>
          <p:cNvSpPr txBox="1"/>
          <p:nvPr/>
        </p:nvSpPr>
        <p:spPr>
          <a:xfrm>
            <a:off x="5430764" y="2194497"/>
            <a:ext cx="820468" cy="365823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가격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22" name=""/>
          <p:cNvSpPr/>
          <p:nvPr/>
        </p:nvSpPr>
        <p:spPr>
          <a:xfrm>
            <a:off x="11517016" y="6233583"/>
            <a:ext cx="505648" cy="505648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"/>
          <p:cNvSpPr/>
          <p:nvPr/>
        </p:nvSpPr>
        <p:spPr>
          <a:xfrm>
            <a:off x="11623202" y="6359996"/>
            <a:ext cx="293275" cy="252824"/>
          </a:xfrm>
          <a:prstGeom prst="triangle">
            <a:avLst>
              <a:gd name="adj" fmla="val 50000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"/>
          <p:cNvSpPr txBox="1"/>
          <p:nvPr/>
        </p:nvSpPr>
        <p:spPr>
          <a:xfrm>
            <a:off x="11427458" y="5838142"/>
            <a:ext cx="595206" cy="395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/>
              <a:t>맨위로</a:t>
            </a:r>
            <a:endParaRPr lang="ko-KR" altLang="en-US" sz="1000"/>
          </a:p>
          <a:p>
            <a:pPr>
              <a:defRPr/>
            </a:pPr>
            <a:r>
              <a:rPr lang="en-US" altLang="ko-KR" sz="1000"/>
              <a:t>(</a:t>
            </a:r>
            <a:r>
              <a:rPr lang="ko-KR" altLang="en-US" sz="1000"/>
              <a:t>풋터</a:t>
            </a:r>
            <a:r>
              <a:rPr lang="en-US" altLang="ko-KR" sz="1000"/>
              <a:t>)</a:t>
            </a:r>
            <a:endParaRPr lang="en-US" altLang="ko-KR" sz="1000"/>
          </a:p>
        </p:txBody>
      </p:sp>
      <p:pic>
        <p:nvPicPr>
          <p:cNvPr id="2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837040" y="3839145"/>
            <a:ext cx="2787793" cy="673134"/>
          </a:xfrm>
          <a:prstGeom prst="rect">
            <a:avLst/>
          </a:prstGeom>
        </p:spPr>
      </p:pic>
      <p:pic>
        <p:nvPicPr>
          <p:cNvPr id="26" name=""/>
          <p:cNvPicPr>
            <a:picLocks noChangeAspect="1"/>
          </p:cNvPicPr>
          <p:nvPr/>
        </p:nvPicPr>
        <p:blipFill rotWithShape="1">
          <a:blip r:embed="rId4"/>
          <a:srcRect b="19470"/>
          <a:stretch>
            <a:fillRect/>
          </a:stretch>
        </p:blipFill>
        <p:spPr>
          <a:xfrm>
            <a:off x="2183945" y="4689594"/>
            <a:ext cx="7569589" cy="2168406"/>
          </a:xfrm>
          <a:prstGeom prst="rect">
            <a:avLst/>
          </a:prstGeom>
        </p:spPr>
      </p:pic>
      <p:pic>
        <p:nvPicPr>
          <p:cNvPr id="2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676910" y="1215786"/>
            <a:ext cx="2171770" cy="2959036"/>
          </a:xfrm>
          <a:prstGeom prst="rect">
            <a:avLst/>
          </a:prstGeom>
        </p:spPr>
      </p:pic>
      <p:sp>
        <p:nvSpPr>
          <p:cNvPr id="15" name=""/>
          <p:cNvSpPr txBox="1"/>
          <p:nvPr/>
        </p:nvSpPr>
        <p:spPr>
          <a:xfrm>
            <a:off x="3070846" y="2380885"/>
            <a:ext cx="1185758" cy="358870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책 이미지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"/>
          <p:cNvSpPr/>
          <p:nvPr/>
        </p:nvSpPr>
        <p:spPr>
          <a:xfrm>
            <a:off x="1265883" y="570323"/>
            <a:ext cx="9651411" cy="6287676"/>
          </a:xfrm>
          <a:prstGeom prst="rect">
            <a:avLst/>
          </a:pr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0" y="0"/>
            <a:ext cx="12192000" cy="570323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(</a:t>
            </a:r>
            <a:r>
              <a:rPr lang="ko-KR" altLang="en-US"/>
              <a:t>헤더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5" name=""/>
          <p:cNvSpPr txBox="1"/>
          <p:nvPr/>
        </p:nvSpPr>
        <p:spPr>
          <a:xfrm>
            <a:off x="219308" y="98142"/>
            <a:ext cx="2093148" cy="3587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우리사이트 마크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6" name=""/>
          <p:cNvSpPr/>
          <p:nvPr/>
        </p:nvSpPr>
        <p:spPr>
          <a:xfrm>
            <a:off x="10364608" y="118767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000"/>
              <a:t>계정관리</a:t>
            </a:r>
            <a:endParaRPr lang="ko-KR" altLang="en-US" sz="1000"/>
          </a:p>
        </p:txBody>
      </p:sp>
      <p:sp>
        <p:nvSpPr>
          <p:cNvPr id="7" name=""/>
          <p:cNvSpPr/>
          <p:nvPr/>
        </p:nvSpPr>
        <p:spPr>
          <a:xfrm>
            <a:off x="11270072" y="98142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/>
              <a:t>로그인</a:t>
            </a:r>
            <a:endParaRPr lang="ko-KR" altLang="en-US" sz="1400"/>
          </a:p>
        </p:txBody>
      </p:sp>
      <p:sp>
        <p:nvSpPr>
          <p:cNvPr id="8" name=""/>
          <p:cNvSpPr/>
          <p:nvPr/>
        </p:nvSpPr>
        <p:spPr>
          <a:xfrm>
            <a:off x="9353313" y="139393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/>
              <a:t>문의</a:t>
            </a:r>
            <a:endParaRPr lang="ko-KR" altLang="en-US" sz="1400"/>
          </a:p>
        </p:txBody>
      </p:sp>
      <p:sp>
        <p:nvSpPr>
          <p:cNvPr id="12" name=""/>
          <p:cNvSpPr txBox="1"/>
          <p:nvPr/>
        </p:nvSpPr>
        <p:spPr>
          <a:xfrm>
            <a:off x="10559862" y="2353027"/>
            <a:ext cx="1632138" cy="359105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간격 좌우 </a:t>
            </a:r>
            <a:r>
              <a:rPr lang="en-US" altLang="ko-KR"/>
              <a:t>15%</a:t>
            </a:r>
            <a:endParaRPr lang="en-US" altLang="ko-KR"/>
          </a:p>
        </p:txBody>
      </p:sp>
      <p:sp>
        <p:nvSpPr>
          <p:cNvPr id="22" name=""/>
          <p:cNvSpPr/>
          <p:nvPr/>
        </p:nvSpPr>
        <p:spPr>
          <a:xfrm>
            <a:off x="11517016" y="6233583"/>
            <a:ext cx="505648" cy="505648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"/>
          <p:cNvSpPr/>
          <p:nvPr/>
        </p:nvSpPr>
        <p:spPr>
          <a:xfrm>
            <a:off x="11623202" y="6359996"/>
            <a:ext cx="293275" cy="252824"/>
          </a:xfrm>
          <a:prstGeom prst="triangle">
            <a:avLst>
              <a:gd name="adj" fmla="val 50000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"/>
          <p:cNvSpPr txBox="1"/>
          <p:nvPr/>
        </p:nvSpPr>
        <p:spPr>
          <a:xfrm>
            <a:off x="11427458" y="5838142"/>
            <a:ext cx="595206" cy="395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/>
              <a:t>맨위로</a:t>
            </a:r>
            <a:endParaRPr lang="ko-KR" altLang="en-US" sz="1000"/>
          </a:p>
          <a:p>
            <a:pPr>
              <a:defRPr/>
            </a:pPr>
            <a:r>
              <a:rPr lang="en-US" altLang="ko-KR" sz="1000"/>
              <a:t>(</a:t>
            </a:r>
            <a:r>
              <a:rPr lang="ko-KR" altLang="en-US" sz="1000"/>
              <a:t>풋터</a:t>
            </a:r>
            <a:r>
              <a:rPr lang="en-US" altLang="ko-KR" sz="1000"/>
              <a:t>)</a:t>
            </a:r>
            <a:endParaRPr lang="en-US" altLang="ko-KR" sz="1000"/>
          </a:p>
        </p:txBody>
      </p:sp>
      <p:pic>
        <p:nvPicPr>
          <p:cNvPr id="25" name=""/>
          <p:cNvPicPr>
            <a:picLocks noChangeAspect="1"/>
          </p:cNvPicPr>
          <p:nvPr/>
        </p:nvPicPr>
        <p:blipFill rotWithShape="1">
          <a:blip r:embed="rId3"/>
          <a:srcRect b="44190"/>
          <a:stretch>
            <a:fillRect/>
          </a:stretch>
        </p:blipFill>
        <p:spPr>
          <a:xfrm>
            <a:off x="2776361" y="1416991"/>
            <a:ext cx="6721463" cy="54410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164705" y="0"/>
            <a:ext cx="786258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736205" y="0"/>
            <a:ext cx="671958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유저 </a:t>
            </a:r>
            <a:r>
              <a:rPr lang="en-US" altLang="ko-KR"/>
              <a:t>DB</a:t>
            </a:r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사용자 </a:t>
            </a:r>
            <a:r>
              <a:rPr lang="en-US" altLang="ko-KR"/>
              <a:t>(</a:t>
            </a:r>
            <a:r>
              <a:rPr lang="ko-KR" altLang="en-US"/>
              <a:t>일반사용자</a:t>
            </a:r>
            <a:r>
              <a:rPr lang="en-US" altLang="ko-KR"/>
              <a:t>,</a:t>
            </a:r>
            <a:r>
              <a:rPr lang="ko-KR" altLang="en-US"/>
              <a:t> 관리자</a:t>
            </a:r>
            <a:r>
              <a:rPr lang="en-US" altLang="ko-KR"/>
              <a:t>)</a:t>
            </a:r>
            <a:endParaRPr lang="en-US" altLang="ko-KR"/>
          </a:p>
          <a:p>
            <a:pPr>
              <a:defRPr/>
            </a:pPr>
            <a:r>
              <a:rPr lang="en-US" altLang="ko-KR"/>
              <a:t>UID(</a:t>
            </a:r>
            <a:r>
              <a:rPr lang="ko-KR" altLang="en-US"/>
              <a:t>정수</a:t>
            </a:r>
            <a:r>
              <a:rPr lang="en-US" altLang="ko-KR"/>
              <a:t>10</a:t>
            </a:r>
            <a:r>
              <a:rPr lang="ko-KR" altLang="en-US"/>
              <a:t>억자리</a:t>
            </a:r>
            <a:r>
              <a:rPr lang="en-US" altLang="ko-KR"/>
              <a:t>) , </a:t>
            </a:r>
            <a:r>
              <a:rPr lang="ko-KR" altLang="en-US"/>
              <a:t>아이디 </a:t>
            </a:r>
            <a:r>
              <a:rPr lang="en-US" altLang="ko-KR"/>
              <a:t>(20</a:t>
            </a:r>
            <a:r>
              <a:rPr lang="ko-KR" altLang="en-US"/>
              <a:t>자문자열</a:t>
            </a:r>
            <a:r>
              <a:rPr lang="en-US" altLang="ko-KR"/>
              <a:t>),</a:t>
            </a:r>
            <a:r>
              <a:rPr lang="ko-KR" altLang="en-US"/>
              <a:t>비번</a:t>
            </a:r>
            <a:r>
              <a:rPr lang="en-US" altLang="ko-KR"/>
              <a:t>,</a:t>
            </a:r>
            <a:r>
              <a:rPr lang="ko-KR" altLang="en-US"/>
              <a:t> 닉네임</a:t>
            </a:r>
            <a:r>
              <a:rPr lang="en-US" altLang="ko-KR"/>
              <a:t>,</a:t>
            </a:r>
            <a:r>
              <a:rPr lang="ko-KR" altLang="en-US"/>
              <a:t> 이메일</a:t>
            </a:r>
            <a:r>
              <a:rPr lang="en-US" altLang="ko-KR"/>
              <a:t>,</a:t>
            </a:r>
            <a:r>
              <a:rPr lang="ko-KR" altLang="en-US"/>
              <a:t> 장바구니</a:t>
            </a:r>
            <a:r>
              <a:rPr lang="en-US" altLang="ko-KR"/>
              <a:t>,</a:t>
            </a:r>
            <a:r>
              <a:rPr lang="ko-KR" altLang="en-US"/>
              <a:t> 구매목록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구매</a:t>
            </a:r>
            <a:r>
              <a:rPr lang="en-US" altLang="ko-KR"/>
              <a:t>DB</a:t>
            </a:r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구매아이디</a:t>
            </a:r>
            <a:r>
              <a:rPr lang="en-US" altLang="ko-KR"/>
              <a:t>PID,</a:t>
            </a:r>
            <a:r>
              <a:rPr lang="ko-KR" altLang="en-US"/>
              <a:t>어떤사용자인지</a:t>
            </a:r>
            <a:r>
              <a:rPr lang="en-US" altLang="ko-KR"/>
              <a:t>,</a:t>
            </a:r>
            <a:r>
              <a:rPr lang="ko-KR" altLang="en-US"/>
              <a:t> 주소</a:t>
            </a:r>
            <a:r>
              <a:rPr lang="en-US" altLang="ko-KR"/>
              <a:t>,</a:t>
            </a:r>
            <a:r>
              <a:rPr lang="ko-KR" altLang="en-US"/>
              <a:t> 제품</a:t>
            </a:r>
            <a:r>
              <a:rPr lang="en-US" altLang="ko-KR"/>
              <a:t>,</a:t>
            </a:r>
            <a:r>
              <a:rPr lang="ko-KR" altLang="en-US"/>
              <a:t> 결제정보</a:t>
            </a:r>
            <a:r>
              <a:rPr lang="en-US" altLang="ko-KR"/>
              <a:t>,</a:t>
            </a:r>
            <a:r>
              <a:rPr lang="ko-KR" altLang="en-US"/>
              <a:t> 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책</a:t>
            </a:r>
            <a:r>
              <a:rPr lang="en-US" altLang="ko-KR"/>
              <a:t>DB</a:t>
            </a:r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BID(</a:t>
            </a:r>
            <a:r>
              <a:rPr lang="ko-KR" altLang="en-US"/>
              <a:t>정수</a:t>
            </a:r>
            <a:r>
              <a:rPr lang="en-US" altLang="ko-KR"/>
              <a:t>),</a:t>
            </a:r>
            <a:r>
              <a:rPr lang="ko-KR" altLang="en-US"/>
              <a:t> 대표이미지</a:t>
            </a:r>
            <a:r>
              <a:rPr lang="en-US" altLang="ko-KR"/>
              <a:t>,</a:t>
            </a:r>
            <a:r>
              <a:rPr lang="ko-KR" altLang="en-US"/>
              <a:t> 제목</a:t>
            </a:r>
            <a:r>
              <a:rPr lang="en-US" altLang="ko-KR"/>
              <a:t>,</a:t>
            </a:r>
            <a:r>
              <a:rPr lang="ko-KR" altLang="en-US"/>
              <a:t> 저자</a:t>
            </a:r>
            <a:r>
              <a:rPr lang="en-US" altLang="ko-KR"/>
              <a:t>,</a:t>
            </a:r>
            <a:r>
              <a:rPr lang="ko-KR" altLang="en-US"/>
              <a:t> 출판사</a:t>
            </a:r>
            <a:r>
              <a:rPr lang="en-US" altLang="ko-KR"/>
              <a:t>,</a:t>
            </a:r>
            <a:r>
              <a:rPr lang="ko-KR" altLang="en-US"/>
              <a:t>설명글</a:t>
            </a:r>
            <a:r>
              <a:rPr lang="en-US" altLang="ko-KR"/>
              <a:t>(</a:t>
            </a:r>
            <a:r>
              <a:rPr lang="ko-KR" altLang="en-US"/>
              <a:t>이미지경로포함</a:t>
            </a:r>
            <a:r>
              <a:rPr lang="en-US" altLang="ko-KR"/>
              <a:t>),</a:t>
            </a:r>
            <a:r>
              <a:rPr lang="ko-KR" altLang="en-US"/>
              <a:t>  가격</a:t>
            </a: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리뷰 </a:t>
            </a:r>
            <a:r>
              <a:rPr lang="en-US" altLang="ko-KR"/>
              <a:t>DB</a:t>
            </a:r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ko-KR" altLang="en-US"/>
              <a:t>글 </a:t>
            </a:r>
            <a:r>
              <a:rPr lang="en-US" altLang="ko-KR"/>
              <a:t>ID, </a:t>
            </a:r>
            <a:r>
              <a:rPr lang="ko-KR" altLang="en-US"/>
              <a:t>책 </a:t>
            </a:r>
            <a:r>
              <a:rPr lang="en-US" altLang="ko-KR"/>
              <a:t>ID,</a:t>
            </a:r>
            <a:r>
              <a:rPr lang="ko-KR" altLang="en-US"/>
              <a:t> 별점</a:t>
            </a:r>
            <a:r>
              <a:rPr lang="en-US" altLang="ko-KR"/>
              <a:t>,</a:t>
            </a:r>
            <a:r>
              <a:rPr lang="ko-KR" altLang="en-US"/>
              <a:t> 작성자</a:t>
            </a:r>
            <a:r>
              <a:rPr lang="en-US" altLang="ko-KR"/>
              <a:t>,</a:t>
            </a:r>
            <a:r>
              <a:rPr lang="ko-KR" altLang="en-US"/>
              <a:t> 리뷰내용</a:t>
            </a:r>
            <a:r>
              <a:rPr lang="en-US" altLang="ko-KR"/>
              <a:t>,</a:t>
            </a:r>
            <a:r>
              <a:rPr lang="ko-KR" altLang="en-US"/>
              <a:t>좋아요</a:t>
            </a:r>
            <a:r>
              <a:rPr lang="en-US" altLang="ko-KR"/>
              <a:t>,</a:t>
            </a:r>
            <a:r>
              <a:rPr lang="ko-KR" altLang="en-US"/>
              <a:t> 댓글</a:t>
            </a:r>
            <a:r>
              <a:rPr lang="en-US" altLang="ko-KR"/>
              <a:t>,</a:t>
            </a:r>
            <a:r>
              <a:rPr lang="ko-KR" altLang="en-US"/>
              <a:t> 쓴날짜</a:t>
            </a:r>
            <a:r>
              <a:rPr lang="en-US" altLang="ko-KR"/>
              <a:t>,</a:t>
            </a:r>
            <a:endParaRPr lang="en-US" altLang="ko-KR"/>
          </a:p>
          <a:p>
            <a:pPr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/>
          <p:nvPr/>
        </p:nvSpPr>
        <p:spPr>
          <a:xfrm>
            <a:off x="0" y="0"/>
            <a:ext cx="12192000" cy="570323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/>
              <a:t>(</a:t>
            </a:r>
            <a:r>
              <a:rPr lang="ko-KR" altLang="en-US"/>
              <a:t>헤더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5" name=""/>
          <p:cNvSpPr txBox="1"/>
          <p:nvPr/>
        </p:nvSpPr>
        <p:spPr>
          <a:xfrm>
            <a:off x="219308" y="98142"/>
            <a:ext cx="2093148" cy="3587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우리사이트 마크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6" name=""/>
          <p:cNvSpPr/>
          <p:nvPr/>
        </p:nvSpPr>
        <p:spPr>
          <a:xfrm>
            <a:off x="10364608" y="118767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000"/>
              <a:t>계정관리</a:t>
            </a:r>
            <a:endParaRPr lang="ko-KR" altLang="en-US" sz="1000"/>
          </a:p>
        </p:txBody>
      </p:sp>
      <p:sp>
        <p:nvSpPr>
          <p:cNvPr id="7" name=""/>
          <p:cNvSpPr/>
          <p:nvPr/>
        </p:nvSpPr>
        <p:spPr>
          <a:xfrm>
            <a:off x="11270072" y="98142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/>
              <a:t>로그인</a:t>
            </a:r>
            <a:endParaRPr lang="ko-KR" altLang="en-US" sz="1400"/>
          </a:p>
        </p:txBody>
      </p:sp>
      <p:sp>
        <p:nvSpPr>
          <p:cNvPr id="8" name=""/>
          <p:cNvSpPr/>
          <p:nvPr/>
        </p:nvSpPr>
        <p:spPr>
          <a:xfrm>
            <a:off x="9353313" y="139393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/>
              <a:t>문의</a:t>
            </a:r>
            <a:endParaRPr lang="ko-KR" altLang="en-US" sz="1400"/>
          </a:p>
        </p:txBody>
      </p:sp>
      <p:sp>
        <p:nvSpPr>
          <p:cNvPr id="9" name=""/>
          <p:cNvSpPr/>
          <p:nvPr/>
        </p:nvSpPr>
        <p:spPr>
          <a:xfrm>
            <a:off x="11517016" y="6233583"/>
            <a:ext cx="505648" cy="505648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"/>
          <p:cNvSpPr/>
          <p:nvPr/>
        </p:nvSpPr>
        <p:spPr>
          <a:xfrm>
            <a:off x="11623202" y="6359996"/>
            <a:ext cx="293275" cy="252824"/>
          </a:xfrm>
          <a:prstGeom prst="triangle">
            <a:avLst>
              <a:gd name="adj" fmla="val 50000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"/>
          <p:cNvSpPr txBox="1"/>
          <p:nvPr/>
        </p:nvSpPr>
        <p:spPr>
          <a:xfrm>
            <a:off x="11427458" y="5838142"/>
            <a:ext cx="595206" cy="395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/>
              <a:t>맨위로</a:t>
            </a:r>
            <a:endParaRPr lang="ko-KR" altLang="en-US" sz="1000"/>
          </a:p>
          <a:p>
            <a:pPr>
              <a:defRPr/>
            </a:pPr>
            <a:r>
              <a:rPr lang="en-US" altLang="ko-KR" sz="1000"/>
              <a:t>(</a:t>
            </a:r>
            <a:r>
              <a:rPr lang="ko-KR" altLang="en-US" sz="1000"/>
              <a:t>풋터</a:t>
            </a:r>
            <a:r>
              <a:rPr lang="en-US" altLang="ko-KR" sz="1000"/>
              <a:t>)</a:t>
            </a:r>
            <a:endParaRPr lang="en-US" altLang="ko-KR" sz="1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필수 로 해야하는거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메인사이트 </a:t>
            </a:r>
            <a:r>
              <a:rPr lang="en-US" altLang="ko-KR"/>
              <a:t>*</a:t>
            </a:r>
            <a:endParaRPr lang="en-US" altLang="ko-KR"/>
          </a:p>
          <a:p>
            <a:pPr>
              <a:defRPr/>
            </a:pPr>
            <a:r>
              <a:rPr lang="ko-KR" altLang="en-US"/>
              <a:t>로그인</a:t>
            </a:r>
            <a:r>
              <a:rPr lang="en-US" altLang="ko-KR"/>
              <a:t>(</a:t>
            </a:r>
            <a:r>
              <a:rPr lang="ko-KR" altLang="en-US"/>
              <a:t>회원가입</a:t>
            </a:r>
            <a:r>
              <a:rPr lang="en-US" altLang="ko-KR"/>
              <a:t>,</a:t>
            </a:r>
            <a:r>
              <a:rPr lang="ko-KR" altLang="en-US"/>
              <a:t> 회원정보 변경</a:t>
            </a:r>
            <a:r>
              <a:rPr lang="en-US" altLang="ko-KR"/>
              <a:t>?,</a:t>
            </a:r>
            <a:r>
              <a:rPr lang="ko-KR" altLang="en-US"/>
              <a:t> </a:t>
            </a:r>
            <a:r>
              <a:rPr lang="en-US" altLang="ko-KR"/>
              <a:t>)</a:t>
            </a:r>
            <a:r>
              <a:rPr lang="ko-KR" altLang="en-US"/>
              <a:t> </a:t>
            </a:r>
            <a:r>
              <a:rPr lang="en-US" altLang="ko-KR"/>
              <a:t>*</a:t>
            </a:r>
            <a:endParaRPr lang="en-US" altLang="ko-KR"/>
          </a:p>
          <a:p>
            <a:pPr>
              <a:defRPr/>
            </a:pPr>
            <a:r>
              <a:rPr lang="ko-KR" altLang="en-US"/>
              <a:t>개인정보관리</a:t>
            </a:r>
            <a:r>
              <a:rPr lang="en-US" altLang="ko-KR"/>
              <a:t>(</a:t>
            </a:r>
            <a:r>
              <a:rPr lang="ko-KR" altLang="en-US"/>
              <a:t>주문배송</a:t>
            </a:r>
            <a:r>
              <a:rPr lang="en-US" altLang="ko-KR"/>
              <a:t>,</a:t>
            </a:r>
            <a:r>
              <a:rPr lang="ko-KR" altLang="en-US"/>
              <a:t> 내서제</a:t>
            </a:r>
            <a:r>
              <a:rPr lang="en-US" altLang="ko-KR"/>
              <a:t>,</a:t>
            </a:r>
            <a:r>
              <a:rPr lang="ko-KR" altLang="en-US"/>
              <a:t> 등등</a:t>
            </a:r>
            <a:r>
              <a:rPr lang="en-US" altLang="ko-KR"/>
              <a:t>)</a:t>
            </a:r>
            <a:r>
              <a:rPr lang="ko-KR" altLang="en-US"/>
              <a:t> </a:t>
            </a:r>
            <a:endParaRPr lang="ko-KR" altLang="en-US"/>
          </a:p>
          <a:p>
            <a:pPr>
              <a:defRPr/>
            </a:pPr>
            <a:r>
              <a:rPr lang="ko-KR" altLang="en-US"/>
              <a:t>책 리스트</a:t>
            </a:r>
            <a:r>
              <a:rPr lang="en-US" altLang="ko-KR"/>
              <a:t>(</a:t>
            </a:r>
            <a:r>
              <a:rPr lang="ko-KR" altLang="en-US"/>
              <a:t>카테고리기능</a:t>
            </a:r>
            <a:r>
              <a:rPr lang="en-US" altLang="ko-KR"/>
              <a:t>,</a:t>
            </a:r>
            <a:r>
              <a:rPr lang="ko-KR" altLang="en-US"/>
              <a:t> 클릭시 책설명페이지 이동</a:t>
            </a:r>
            <a:r>
              <a:rPr lang="en-US" altLang="ko-KR"/>
              <a:t>)</a:t>
            </a:r>
            <a:r>
              <a:rPr lang="ko-KR" altLang="en-US"/>
              <a:t> </a:t>
            </a:r>
            <a:r>
              <a:rPr lang="en-US" altLang="ko-KR"/>
              <a:t>*</a:t>
            </a:r>
            <a:endParaRPr lang="en-US" altLang="ko-KR"/>
          </a:p>
          <a:p>
            <a:pPr>
              <a:defRPr/>
            </a:pPr>
            <a:r>
              <a:rPr lang="ko-KR" altLang="en-US"/>
              <a:t>책 상세내용 </a:t>
            </a:r>
            <a:r>
              <a:rPr lang="en-US" altLang="ko-KR"/>
              <a:t>*</a:t>
            </a:r>
            <a:endParaRPr lang="en-US" altLang="ko-KR"/>
          </a:p>
          <a:p>
            <a:pPr>
              <a:defRPr/>
            </a:pPr>
            <a:r>
              <a:rPr lang="ko-KR" altLang="en-US"/>
              <a:t>장바구니 </a:t>
            </a:r>
            <a:r>
              <a:rPr lang="en-US" altLang="ko-KR"/>
              <a:t>&amp;</a:t>
            </a:r>
            <a:r>
              <a:rPr lang="ko-KR" altLang="en-US"/>
              <a:t> 구매 페이지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682183" y="3236595"/>
            <a:ext cx="3591985" cy="2692674"/>
          </a:xfrm>
          <a:prstGeom prst="rect">
            <a:avLst/>
          </a:prstGeom>
        </p:spPr>
      </p:pic>
      <p:sp>
        <p:nvSpPr>
          <p:cNvPr id="6" name=""/>
          <p:cNvSpPr/>
          <p:nvPr/>
        </p:nvSpPr>
        <p:spPr>
          <a:xfrm>
            <a:off x="0" y="0"/>
            <a:ext cx="12192000" cy="570323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/>
              <a:t>(</a:t>
            </a:r>
            <a:r>
              <a:rPr lang="ko-KR" altLang="en-US"/>
              <a:t>헤더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4" name=""/>
          <p:cNvSpPr txBox="1"/>
          <p:nvPr/>
        </p:nvSpPr>
        <p:spPr>
          <a:xfrm>
            <a:off x="219308" y="98142"/>
            <a:ext cx="2093148" cy="35875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우리사이트 마크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7" name=""/>
          <p:cNvSpPr/>
          <p:nvPr/>
        </p:nvSpPr>
        <p:spPr>
          <a:xfrm>
            <a:off x="10364608" y="118767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 sz="1000"/>
              <a:t>계정관리</a:t>
            </a:r>
            <a:endParaRPr lang="ko-KR" altLang="en-US" sz="1000"/>
          </a:p>
        </p:txBody>
      </p:sp>
      <p:sp>
        <p:nvSpPr>
          <p:cNvPr id="8" name=""/>
          <p:cNvSpPr/>
          <p:nvPr/>
        </p:nvSpPr>
        <p:spPr>
          <a:xfrm>
            <a:off x="11270072" y="98142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 sz="1400"/>
              <a:t>로그인</a:t>
            </a:r>
            <a:endParaRPr lang="ko-KR" altLang="en-US" sz="1400"/>
          </a:p>
        </p:txBody>
      </p:sp>
      <p:sp>
        <p:nvSpPr>
          <p:cNvPr id="9" name=""/>
          <p:cNvSpPr/>
          <p:nvPr/>
        </p:nvSpPr>
        <p:spPr>
          <a:xfrm>
            <a:off x="9353313" y="139393"/>
            <a:ext cx="752592" cy="317500"/>
          </a:xfrm>
          <a:prstGeom prst="roundRect">
            <a:avLst>
              <a:gd name="adj" fmla="val 16667"/>
            </a:avLst>
          </a:prstGeom>
          <a:solidFill>
            <a:srgbClr val="3057b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 sz="1400"/>
              <a:t>문의</a:t>
            </a:r>
            <a:endParaRPr lang="ko-KR" altLang="en-US" sz="1400"/>
          </a:p>
        </p:txBody>
      </p:sp>
      <p:sp>
        <p:nvSpPr>
          <p:cNvPr id="10" name=""/>
          <p:cNvSpPr/>
          <p:nvPr/>
        </p:nvSpPr>
        <p:spPr>
          <a:xfrm>
            <a:off x="11517016" y="6233583"/>
            <a:ext cx="505648" cy="505648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11" name=""/>
          <p:cNvSpPr/>
          <p:nvPr/>
        </p:nvSpPr>
        <p:spPr>
          <a:xfrm>
            <a:off x="11623202" y="6359996"/>
            <a:ext cx="293275" cy="252824"/>
          </a:xfrm>
          <a:prstGeom prst="triangle">
            <a:avLst>
              <a:gd name="adj" fmla="val 50000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12" name=""/>
          <p:cNvSpPr txBox="1"/>
          <p:nvPr/>
        </p:nvSpPr>
        <p:spPr>
          <a:xfrm>
            <a:off x="11427458" y="5838142"/>
            <a:ext cx="595206" cy="395441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 sz="1000"/>
              <a:t>맨위로</a:t>
            </a:r>
            <a:endParaRPr lang="ko-KR" altLang="en-US" sz="1000"/>
          </a:p>
          <a:p>
            <a:pPr>
              <a:defRPr/>
            </a:pPr>
            <a:r>
              <a:rPr lang="en-US" altLang="ko-KR" sz="1000"/>
              <a:t>(</a:t>
            </a:r>
            <a:r>
              <a:rPr lang="ko-KR" altLang="en-US" sz="1000"/>
              <a:t>풋터</a:t>
            </a:r>
            <a:r>
              <a:rPr lang="en-US" altLang="ko-KR" sz="1000"/>
              <a:t>)</a:t>
            </a:r>
            <a:endParaRPr lang="en-US" altLang="ko-KR" sz="1000"/>
          </a:p>
        </p:txBody>
      </p:sp>
      <p:sp>
        <p:nvSpPr>
          <p:cNvPr id="13" name=""/>
          <p:cNvSpPr txBox="1"/>
          <p:nvPr/>
        </p:nvSpPr>
        <p:spPr>
          <a:xfrm>
            <a:off x="1351138" y="1600435"/>
            <a:ext cx="4350926" cy="145518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4500"/>
              <a:t>(</a:t>
            </a:r>
            <a:r>
              <a:rPr lang="ko-KR" altLang="en-US" sz="4500"/>
              <a:t>대충 멋있어 보이는 문구</a:t>
            </a:r>
            <a:r>
              <a:rPr lang="en-US" altLang="ko-KR" sz="4500"/>
              <a:t>)</a:t>
            </a:r>
            <a:endParaRPr lang="en-US" altLang="ko-KR" sz="4500"/>
          </a:p>
        </p:txBody>
      </p:sp>
      <p:sp>
        <p:nvSpPr>
          <p:cNvPr id="14" name=""/>
          <p:cNvSpPr txBox="1"/>
          <p:nvPr/>
        </p:nvSpPr>
        <p:spPr>
          <a:xfrm>
            <a:off x="1451092" y="3055620"/>
            <a:ext cx="4004027" cy="36195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독서랑 친해지자고 하는거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15" name=""/>
          <p:cNvSpPr txBox="1"/>
          <p:nvPr/>
        </p:nvSpPr>
        <p:spPr>
          <a:xfrm>
            <a:off x="3944055" y="4840110"/>
            <a:ext cx="6038380" cy="54725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3000"/>
              <a:t>(</a:t>
            </a:r>
            <a:r>
              <a:rPr lang="ko-KR" altLang="en-US" sz="3000"/>
              <a:t>대충 이쁜그림</a:t>
            </a:r>
            <a:r>
              <a:rPr lang="en-US" altLang="ko-KR" sz="3000"/>
              <a:t>(</a:t>
            </a:r>
            <a:r>
              <a:rPr lang="ko-KR" altLang="en-US" sz="3000"/>
              <a:t>동화풍</a:t>
            </a:r>
            <a:r>
              <a:rPr lang="en-US" altLang="ko-KR" sz="3000"/>
              <a:t>))</a:t>
            </a:r>
            <a:endParaRPr lang="en-US" altLang="ko-KR" sz="3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rcRect l="700" t="3000" r="970" b="5660"/>
          <a:stretch>
            <a:fillRect/>
          </a:stretch>
        </p:blipFill>
        <p:spPr>
          <a:xfrm>
            <a:off x="741099" y="205787"/>
            <a:ext cx="10680404" cy="6264157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5913730" y="742007"/>
            <a:ext cx="2571704" cy="64238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책 옆으로 움직이는 거</a:t>
            </a:r>
            <a:r>
              <a:rPr lang="en-US" altLang="ko-KR"/>
              <a:t>)</a:t>
            </a:r>
            <a:endParaRPr lang="en-US" altLang="ko-KR"/>
          </a:p>
          <a:p>
            <a:pPr>
              <a:defRPr/>
            </a:pPr>
            <a:r>
              <a:rPr lang="ko-KR" altLang="en-US"/>
              <a:t>자바스크립트로 구현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"/>
          <p:cNvSpPr/>
          <p:nvPr/>
        </p:nvSpPr>
        <p:spPr>
          <a:xfrm>
            <a:off x="8986539" y="1182981"/>
            <a:ext cx="3043536" cy="558564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/>
              <a:t>아이디</a:t>
            </a:r>
            <a:endParaRPr lang="ko-KR" altLang="en-US"/>
          </a:p>
        </p:txBody>
      </p:sp>
      <p:sp>
        <p:nvSpPr>
          <p:cNvPr id="7" name=""/>
          <p:cNvSpPr/>
          <p:nvPr/>
        </p:nvSpPr>
        <p:spPr>
          <a:xfrm>
            <a:off x="8986539" y="1923814"/>
            <a:ext cx="3043536" cy="470370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ko-KR" altLang="en-US"/>
              <a:t>비밀번호</a:t>
            </a: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090261" y="3217333"/>
            <a:ext cx="3145601" cy="63838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(</a:t>
            </a:r>
            <a:r>
              <a:rPr lang="ko-KR" altLang="en-US"/>
              <a:t>아이디</a:t>
            </a:r>
            <a:r>
              <a:rPr lang="en-US" altLang="ko-KR"/>
              <a:t>,</a:t>
            </a:r>
            <a:r>
              <a:rPr lang="ko-KR" altLang="en-US"/>
              <a:t>비밀번호 찾기 등등</a:t>
            </a:r>
            <a:endParaRPr lang="en-US" altLang="ko-KR"/>
          </a:p>
          <a:p>
            <a:pPr>
              <a:defRPr/>
            </a:pPr>
            <a:r>
              <a:rPr lang="ko-KR" altLang="en-US"/>
              <a:t>대충 그런거</a:t>
            </a:r>
            <a:r>
              <a:rPr lang="en-US" altLang="ko-KR"/>
              <a:t>)</a:t>
            </a:r>
            <a:endParaRPr lang="en-US" altLang="ko-KR"/>
          </a:p>
        </p:txBody>
      </p:sp>
      <p:sp>
        <p:nvSpPr>
          <p:cNvPr id="17" name=""/>
          <p:cNvSpPr/>
          <p:nvPr/>
        </p:nvSpPr>
        <p:spPr>
          <a:xfrm>
            <a:off x="8986539" y="2729324"/>
            <a:ext cx="3043536" cy="470370"/>
          </a:xfrm>
          <a:prstGeom prst="roundRect">
            <a:avLst>
              <a:gd name="adj" fmla="val 16667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lang="en-US" altLang="ko-KR"/>
              <a:t>(</a:t>
            </a:r>
            <a:r>
              <a:rPr lang="ko-KR" altLang="en-US"/>
              <a:t>로그인 버튼</a:t>
            </a:r>
            <a:r>
              <a:rPr lang="en-US" altLang="ko-KR"/>
              <a:t>)</a:t>
            </a:r>
            <a:endParaRPr lang="en-US" altLang="ko-KR"/>
          </a:p>
        </p:txBody>
      </p:sp>
      <p:pic>
        <p:nvPicPr>
          <p:cNvPr id="1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6898451" cy="68556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576410" y="1017726"/>
            <a:ext cx="2992350" cy="2518800"/>
          </a:xfrm>
          <a:prstGeom prst="rect">
            <a:avLst/>
          </a:prstGeom>
        </p:spPr>
      </p:pic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6898451" cy="68556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289298" y="0"/>
            <a:ext cx="9613404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616854" y="0"/>
            <a:ext cx="8958292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7507" y="-1240601"/>
            <a:ext cx="11374275" cy="90805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130</ep:Words>
  <ep:PresentationFormat>화면 슬라이드 쇼(4:3)</ep:PresentationFormat>
  <ep:Paragraphs>65</ep:Paragraphs>
  <ep:Slides>18</ep:Slides>
  <ep:Notes>2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ep:HeadingPairs>
  <ep:TitlesOfParts>
    <vt:vector size="19" baseType="lpstr">
      <vt:lpstr>한컴오피스</vt:lpstr>
      <vt:lpstr>하반기 프로젝트</vt:lpstr>
      <vt:lpstr>필수 로 해야하는거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유저 DB</vt:lpstr>
      <vt:lpstr>구매DB</vt:lpstr>
      <vt:lpstr>책DB</vt:lpstr>
      <vt:lpstr>리뷰 DB</vt:lpstr>
      <vt:lpstr>슬라이드 18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2022-09-06T03:45:49.538</dcterms:created>
  <dc:creator>MASTER</dc:creator>
  <cp:lastModifiedBy>MASTER</cp:lastModifiedBy>
  <dcterms:modified xsi:type="dcterms:W3CDTF">2022-09-06T06:28:18.685</dcterms:modified>
  <cp:revision>16</cp:revision>
  <dc:title>하반기 프로젝트</dc:title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